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59" r:id="rId5"/>
    <p:sldId id="263" r:id="rId6"/>
    <p:sldId id="264" r:id="rId7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43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04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38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02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13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96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56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32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17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40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1781-7895-45BD-86F7-17E4E080F503}" type="datetimeFigureOut">
              <a:rPr lang="pt-BR" smtClean="0"/>
              <a:t>16/01/2024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BE8A-0531-43A3-9F77-20D333049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3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25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55" y="2555777"/>
            <a:ext cx="2689245" cy="658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5" y="4788024"/>
            <a:ext cx="4594313" cy="43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5" y="2555776"/>
            <a:ext cx="4594313" cy="24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0688" y="3131840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MARCAS PRÓPRIAS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83354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355" y="395536"/>
            <a:ext cx="6858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</a:rPr>
              <a:t>Criar diferenciais</a:t>
            </a:r>
            <a:r>
              <a:rPr lang="pt-BR" sz="2800" b="1" dirty="0">
                <a:solidFill>
                  <a:schemeClr val="bg1"/>
                </a:solidFill>
              </a:rPr>
              <a:t>, aumentar a fidelidade dos </a:t>
            </a:r>
            <a:r>
              <a:rPr lang="pt-BR" sz="2800" b="1" dirty="0" smtClean="0">
                <a:solidFill>
                  <a:schemeClr val="bg1"/>
                </a:solidFill>
              </a:rPr>
              <a:t>CLIENTES </a:t>
            </a:r>
            <a:r>
              <a:rPr lang="pt-BR" sz="2800" b="1" dirty="0">
                <a:solidFill>
                  <a:schemeClr val="bg1"/>
                </a:solidFill>
              </a:rPr>
              <a:t>e maximizar a lucratividade. 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</a:rPr>
              <a:t>Nesse </a:t>
            </a:r>
            <a:r>
              <a:rPr lang="pt-BR" sz="2800" b="1" dirty="0">
                <a:solidFill>
                  <a:schemeClr val="bg1"/>
                </a:solidFill>
              </a:rPr>
              <a:t>contexto, as Marcas Próprias ou </a:t>
            </a:r>
            <a:r>
              <a:rPr lang="pt-BR" sz="2800" b="1" dirty="0" smtClean="0">
                <a:solidFill>
                  <a:schemeClr val="bg1"/>
                </a:solidFill>
              </a:rPr>
              <a:t>Private </a:t>
            </a:r>
            <a:r>
              <a:rPr lang="pt-BR" sz="2800" b="1" dirty="0">
                <a:solidFill>
                  <a:schemeClr val="bg1"/>
                </a:solidFill>
              </a:rPr>
              <a:t>Label, passam a ser não somente uma oportunidade, mas também uma estratégia de </a:t>
            </a:r>
            <a:r>
              <a:rPr lang="pt-BR" sz="2800" b="1" dirty="0" smtClean="0">
                <a:solidFill>
                  <a:schemeClr val="bg1"/>
                </a:solidFill>
              </a:rPr>
              <a:t>negócios.</a:t>
            </a:r>
          </a:p>
          <a:p>
            <a:pPr marL="457200" indent="-457200"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</a:rPr>
              <a:t>Sem </a:t>
            </a:r>
            <a:r>
              <a:rPr lang="pt-BR" sz="2800" b="1" dirty="0">
                <a:solidFill>
                  <a:schemeClr val="bg1"/>
                </a:solidFill>
              </a:rPr>
              <a:t>a necessidade de grandes investimentos em estruturas, tecnologia, processos de produção e P&amp;D (pesquisa e desenvolvimento</a:t>
            </a:r>
            <a:r>
              <a:rPr lang="pt-BR" sz="2800" b="1" dirty="0" smtClean="0">
                <a:solidFill>
                  <a:schemeClr val="bg1"/>
                </a:solidFill>
              </a:rPr>
              <a:t>).</a:t>
            </a:r>
          </a:p>
          <a:p>
            <a:pPr marL="457200" indent="-457200"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</a:rPr>
              <a:t>Há 15 anos</a:t>
            </a:r>
            <a:r>
              <a:rPr lang="pt-BR" sz="2800" b="1" dirty="0">
                <a:solidFill>
                  <a:schemeClr val="bg1"/>
                </a:solidFill>
              </a:rPr>
              <a:t>, a </a:t>
            </a:r>
            <a:r>
              <a:rPr lang="pt-BR" sz="2800" b="1" dirty="0" smtClean="0">
                <a:solidFill>
                  <a:schemeClr val="bg1"/>
                </a:solidFill>
              </a:rPr>
              <a:t>STEEL WELL se </a:t>
            </a:r>
            <a:r>
              <a:rPr lang="pt-BR" sz="2800" b="1" dirty="0">
                <a:solidFill>
                  <a:schemeClr val="bg1"/>
                </a:solidFill>
              </a:rPr>
              <a:t>destaca na pesquisa e fornecimento de </a:t>
            </a:r>
            <a:r>
              <a:rPr lang="pt-BR" sz="2800" b="1" dirty="0" smtClean="0">
                <a:solidFill>
                  <a:schemeClr val="bg1"/>
                </a:solidFill>
              </a:rPr>
              <a:t>LIGAS METÁLICAS </a:t>
            </a:r>
            <a:r>
              <a:rPr lang="pt-BR" sz="2800" b="1" dirty="0">
                <a:solidFill>
                  <a:schemeClr val="bg1"/>
                </a:solidFill>
              </a:rPr>
              <a:t>para os mais variados segmentos </a:t>
            </a:r>
            <a:r>
              <a:rPr lang="pt-BR" sz="2800" b="1" dirty="0" smtClean="0">
                <a:solidFill>
                  <a:schemeClr val="bg1"/>
                </a:solidFill>
              </a:rPr>
              <a:t>de Fundições e, </a:t>
            </a:r>
            <a:r>
              <a:rPr lang="pt-BR" sz="2800" b="1" dirty="0">
                <a:solidFill>
                  <a:schemeClr val="bg1"/>
                </a:solidFill>
              </a:rPr>
              <a:t>na divisão de marcas próprias, não é </a:t>
            </a:r>
            <a:r>
              <a:rPr lang="pt-BR" sz="2800" b="1" dirty="0" smtClean="0">
                <a:solidFill>
                  <a:schemeClr val="bg1"/>
                </a:solidFill>
              </a:rPr>
              <a:t>diferente</a:t>
            </a:r>
            <a:r>
              <a:rPr lang="pt-BR" sz="2800" b="1" dirty="0">
                <a:solidFill>
                  <a:schemeClr val="bg1"/>
                </a:solidFill>
              </a:rPr>
              <a:t>!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8229178"/>
            <a:ext cx="1310448" cy="865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1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DF7E"/>
              </a:clrFrom>
              <a:clrTo>
                <a:srgbClr val="F9DF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52535"/>
            <a:ext cx="6858000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</a:rPr>
              <a:t>Com </a:t>
            </a:r>
            <a:r>
              <a:rPr lang="pt-BR" sz="2800" b="1" dirty="0">
                <a:solidFill>
                  <a:schemeClr val="bg1"/>
                </a:solidFill>
              </a:rPr>
              <a:t>uma planta de alta tecnologia e produtividade, </a:t>
            </a:r>
            <a:r>
              <a:rPr lang="pt-BR" sz="2800" b="1" dirty="0" smtClean="0">
                <a:solidFill>
                  <a:schemeClr val="bg1"/>
                </a:solidFill>
              </a:rPr>
              <a:t>somos capazes </a:t>
            </a:r>
            <a:r>
              <a:rPr lang="pt-BR" sz="2800" b="1" dirty="0">
                <a:solidFill>
                  <a:schemeClr val="bg1"/>
                </a:solidFill>
              </a:rPr>
              <a:t>de produzir mais de </a:t>
            </a:r>
            <a:r>
              <a:rPr lang="pt-BR" sz="2800" b="1" dirty="0" smtClean="0">
                <a:solidFill>
                  <a:schemeClr val="bg1"/>
                </a:solidFill>
              </a:rPr>
              <a:t>100 Toneladas de diversas ligas metálicas </a:t>
            </a:r>
            <a:r>
              <a:rPr lang="pt-BR" sz="2800" b="1" dirty="0">
                <a:solidFill>
                  <a:schemeClr val="bg1"/>
                </a:solidFill>
              </a:rPr>
              <a:t>por mês 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</a:rPr>
              <a:t>A STEEL WELL </a:t>
            </a:r>
            <a:r>
              <a:rPr lang="pt-BR" sz="2800" b="1" dirty="0">
                <a:solidFill>
                  <a:schemeClr val="bg1"/>
                </a:solidFill>
              </a:rPr>
              <a:t>conta com moderno laboratório de pesquisa e desenvolvimento, composto por um corpo técnico altamente qualificado, responsável pela criação, adaptação e aperfeiçoamento de produtos, de acordo com as necessidades dos clientes. 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</a:rPr>
              <a:t>Possui </a:t>
            </a:r>
            <a:r>
              <a:rPr lang="pt-BR" sz="2800" b="1" dirty="0">
                <a:solidFill>
                  <a:schemeClr val="bg1"/>
                </a:solidFill>
              </a:rPr>
              <a:t>também todas as certificações e licenças exigidas por lei para produção dos mais variados tipos de Ligas </a:t>
            </a:r>
            <a:r>
              <a:rPr lang="pt-BR" sz="2800" b="1" dirty="0" smtClean="0">
                <a:solidFill>
                  <a:schemeClr val="bg1"/>
                </a:solidFill>
              </a:rPr>
              <a:t>Metálicas e em fase de finalização do sistema </a:t>
            </a:r>
            <a:r>
              <a:rPr lang="pt-BR" sz="2800" b="1" dirty="0">
                <a:solidFill>
                  <a:schemeClr val="bg1"/>
                </a:solidFill>
              </a:rPr>
              <a:t>de gestão </a:t>
            </a:r>
            <a:r>
              <a:rPr lang="pt-BR" sz="2800" b="1" dirty="0" smtClean="0">
                <a:solidFill>
                  <a:schemeClr val="bg1"/>
                </a:solidFill>
              </a:rPr>
              <a:t>integrado </a:t>
            </a:r>
            <a:r>
              <a:rPr lang="pt-BR" sz="2800" b="1" dirty="0">
                <a:solidFill>
                  <a:schemeClr val="bg1"/>
                </a:solidFill>
              </a:rPr>
              <a:t>(</a:t>
            </a:r>
            <a:r>
              <a:rPr lang="pt-BR" sz="2800" b="1" dirty="0" smtClean="0">
                <a:solidFill>
                  <a:schemeClr val="bg1"/>
                </a:solidFill>
              </a:rPr>
              <a:t>ISO9001 e ISO14001).</a:t>
            </a:r>
            <a:r>
              <a:rPr lang="pt-BR" sz="2800" b="1" dirty="0">
                <a:solidFill>
                  <a:schemeClr val="bg1"/>
                </a:solidFill>
              </a:rPr>
              <a:t/>
            </a:r>
            <a:br>
              <a:rPr lang="pt-BR" sz="2800" b="1" dirty="0">
                <a:solidFill>
                  <a:schemeClr val="bg1"/>
                </a:solidFill>
              </a:rPr>
            </a:br>
            <a:endParaRPr lang="pt-BR" sz="28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8105872"/>
            <a:ext cx="1584176" cy="1043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8224861"/>
            <a:ext cx="936104" cy="871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79" y="8081720"/>
            <a:ext cx="1237788" cy="1062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8135820"/>
            <a:ext cx="1310448" cy="865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2434" y="0"/>
            <a:ext cx="2602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u="sng" dirty="0" smtClean="0">
                <a:solidFill>
                  <a:schemeClr val="bg1"/>
                </a:solidFill>
              </a:rPr>
              <a:t>Projeto </a:t>
            </a:r>
            <a:r>
              <a:rPr lang="pt-BR" sz="5400" b="1" dirty="0" smtClean="0">
                <a:solidFill>
                  <a:schemeClr val="bg1"/>
                </a:solidFill>
              </a:rPr>
              <a:t> </a:t>
            </a:r>
            <a:endParaRPr lang="pt-BR" sz="54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9" y="658222"/>
            <a:ext cx="3476627" cy="125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482" y="2500604"/>
            <a:ext cx="51910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Desenvolver  MARCA RFR Ligas Metálicas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b="1" dirty="0" smtClean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bg1"/>
                </a:solidFill>
              </a:rPr>
              <a:t> APRESENTAÇÃO DO PROJETO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 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5" y="7892854"/>
            <a:ext cx="1310448" cy="865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0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936">
            <a:off x="635572" y="3069572"/>
            <a:ext cx="1876425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45" y="3194350"/>
            <a:ext cx="1926641" cy="2492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000654" y="1553146"/>
            <a:ext cx="4146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LIGAS        METÁLICAS</a:t>
            </a:r>
            <a:endParaRPr lang="pt-BR" sz="32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920">
            <a:off x="4305921" y="5752693"/>
            <a:ext cx="1943100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429">
            <a:off x="4889166" y="2907153"/>
            <a:ext cx="1543050" cy="197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734">
            <a:off x="1309196" y="5958311"/>
            <a:ext cx="2168581" cy="27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4" y="8044699"/>
            <a:ext cx="1310448" cy="865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39" y="293514"/>
            <a:ext cx="3476627" cy="125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-2434" y="0"/>
            <a:ext cx="2602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u="sng" dirty="0" smtClean="0">
                <a:solidFill>
                  <a:schemeClr val="bg1"/>
                </a:solidFill>
              </a:rPr>
              <a:t>Projeto </a:t>
            </a:r>
            <a:r>
              <a:rPr lang="pt-BR" sz="5400" b="1" dirty="0" smtClean="0">
                <a:solidFill>
                  <a:schemeClr val="bg1"/>
                </a:solidFill>
              </a:rPr>
              <a:t> 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2434" y="0"/>
            <a:ext cx="2602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u="sng" dirty="0" smtClean="0">
                <a:solidFill>
                  <a:schemeClr val="bg1"/>
                </a:solidFill>
              </a:rPr>
              <a:t>Projeto </a:t>
            </a:r>
            <a:r>
              <a:rPr lang="pt-BR" sz="5400" b="1" dirty="0" smtClean="0">
                <a:solidFill>
                  <a:schemeClr val="bg1"/>
                </a:solidFill>
              </a:rPr>
              <a:t> </a:t>
            </a:r>
            <a:endParaRPr lang="pt-BR" sz="54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79" y="476074"/>
            <a:ext cx="3476627" cy="125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5" y="7892854"/>
            <a:ext cx="1310448" cy="865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aluminiosul.com/wp-content/uploads/2014/10/aluminio-su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2811215"/>
            <a:ext cx="678813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018600" y="1733128"/>
            <a:ext cx="4146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LIGAS        METÁLICAS</a:t>
            </a:r>
            <a:endParaRPr lang="pt-BR" sz="32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8" y="4571999"/>
            <a:ext cx="1483007" cy="790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570" y="5099807"/>
            <a:ext cx="1397007" cy="506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05" y="4856236"/>
            <a:ext cx="1397007" cy="506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764" y="5789870"/>
            <a:ext cx="1292069" cy="1572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429">
            <a:off x="4834926" y="5904521"/>
            <a:ext cx="1324520" cy="1692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536588" y="4086402"/>
            <a:ext cx="1175047" cy="5040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BRIQUETES DE ALUMÍNIO</a:t>
            </a:r>
            <a:endParaRPr lang="pt-BR" sz="11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620826" y="4605259"/>
            <a:ext cx="1244494" cy="5040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FERRO SILÍCIO MANGANÊS</a:t>
            </a:r>
            <a:endParaRPr lang="pt-BR" sz="11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" name="Imagem 18"/>
          <p:cNvPicPr/>
          <p:nvPr/>
        </p:nvPicPr>
        <p:blipFill>
          <a:blip r:embed="rId8"/>
          <a:stretch>
            <a:fillRect/>
          </a:stretch>
        </p:blipFill>
        <p:spPr>
          <a:xfrm>
            <a:off x="2166230" y="5930311"/>
            <a:ext cx="2342890" cy="129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214</Words>
  <Application>Microsoft Office PowerPoint</Application>
  <PresentationFormat>Apresentação na tela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steelwelltecnologia@outlook.com</dc:creator>
  <cp:lastModifiedBy>steelwell</cp:lastModifiedBy>
  <cp:revision>40</cp:revision>
  <dcterms:created xsi:type="dcterms:W3CDTF">2023-12-11T19:17:02Z</dcterms:created>
  <dcterms:modified xsi:type="dcterms:W3CDTF">2024-01-16T14:17:29Z</dcterms:modified>
</cp:coreProperties>
</file>